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D79"/>
    <a:srgbClr val="CC0099"/>
    <a:srgbClr val="E2109C"/>
    <a:srgbClr val="990099"/>
    <a:srgbClr val="FE9202"/>
    <a:srgbClr val="007033"/>
    <a:srgbClr val="6C1A00"/>
    <a:srgbClr val="00AACC"/>
    <a:srgbClr val="5EEC3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fai79/Arduino/blob/main/7_segment.ino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4_digit_7_segment.ino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/toneMelod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pitches.zi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.in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RGB_LED-motor.ino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BlueDot_BMA400_Library-1.0.0.zi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Grove_3Axis_Digital_Accelerometer_BMA400-master.zi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Arduino-MPU6050-master.zi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basics.com/how-to-set-up-a-keypad-on-an-arduin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fai79/Arduino/blob/main/Security_System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sites.google.com/site/unoardusim/services" TargetMode="External"/><Relationship Id="rId4" Type="http://schemas.openxmlformats.org/officeDocument/2006/relationships/hyperlink" Target="https://www.tinkercad.com/dashbo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A675D-90CA-4CED-B26D-8506C2EF87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2113635"/>
            <a:ext cx="7329840" cy="2901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14713-4CEC-47C1-A8F9-5985935F57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834351"/>
            <a:ext cx="3359510" cy="4180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808225"/>
            <a:ext cx="2901395" cy="317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https://github.com/afai79/Arduino/blob/main/Books/Elegoo.rar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6B7AA-E3E0-406C-9ED0-EA6DA2F8C29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408174"/>
            <a:ext cx="4649955" cy="33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gramming 4 Digit 7 Segment LED Display">
            <a:extLst>
              <a:ext uri="{FF2B5EF4-FFF2-40B4-BE49-F238E27FC236}">
                <a16:creationId xmlns:a16="http://schemas.microsoft.com/office/drawing/2014/main" id="{E556A1B7-93DC-4613-91B2-F6B41EA2EB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080" y="281174"/>
            <a:ext cx="5497380" cy="4123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8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C18C6-49A2-4410-91C3-5567EDA45B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4" y="1735760"/>
            <a:ext cx="5691255" cy="20576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70" y="4106066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RGB and Water level Sensors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Monitoring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674548"/>
            <a:ext cx="76352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pic>
        <p:nvPicPr>
          <p:cNvPr id="4" name="Picture 3" descr="نتيجة بحث الصور عن arduino servo&quot;">
            <a:extLst>
              <a:ext uri="{FF2B5EF4-FFF2-40B4-BE49-F238E27FC236}">
                <a16:creationId xmlns:a16="http://schemas.microsoft.com/office/drawing/2014/main" id="{0D43249D-6156-4AFD-A8FD-8872EFDC6B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338613"/>
            <a:ext cx="5345075" cy="3065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301722" y="4035824"/>
            <a:ext cx="6402685" cy="1140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HC SR04 Ultrasonic Sensor is Arduino ultrasonic distance measurement  sensor. Its application could be as liquid level sensor, tank le… |  Arduino, Ultrasonic, Sensor">
            <a:extLst>
              <a:ext uri="{FF2B5EF4-FFF2-40B4-BE49-F238E27FC236}">
                <a16:creationId xmlns:a16="http://schemas.microsoft.com/office/drawing/2014/main" id="{F111DD86-D205-4261-AA5C-47F87A4D48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1655520"/>
            <a:ext cx="5308195" cy="27486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95" y="1350111"/>
            <a:ext cx="7482545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BMA400 and MPU6050 sensors-based projects</a:t>
            </a:r>
          </a:p>
          <a:p>
            <a:r>
              <a:rPr lang="en-US" sz="2800" dirty="0">
                <a:effectLst/>
              </a:rPr>
              <a:t>Small Project </a:t>
            </a:r>
            <a:r>
              <a:rPr lang="en-US" sz="2800" b="1" dirty="0">
                <a:effectLst/>
              </a:rPr>
              <a:t>4</a:t>
            </a:r>
            <a:r>
              <a:rPr lang="en-US" sz="2800" dirty="0">
                <a:effectLst/>
              </a:rPr>
              <a:t>: Security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698834"/>
            <a:ext cx="4786630" cy="2719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05" y="1317590"/>
            <a:ext cx="5640935" cy="3265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03E-DA0C-43C8-B60D-DFCAFCB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3520450" cy="76352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3: BMA400 and MPU6050 sensors-based projects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D8E7-63B6-47B4-A28A-2B8C15B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Grove - 3-axis digital accelerometer ±16 g low power (BMA400)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8152-F0D3-4205-AF9E-107A98A264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6" y="1783327"/>
            <a:ext cx="3476483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01C5F-82DD-4C47-915C-3E727C2BF6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1968841"/>
            <a:ext cx="3664920" cy="1131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A3E0C-0E8A-4C14-B4DD-CF9F4376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46042"/>
              </p:ext>
            </p:extLst>
          </p:nvPr>
        </p:nvGraphicFramePr>
        <p:xfrm>
          <a:off x="2593167" y="3327973"/>
          <a:ext cx="3817625" cy="16067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104">
                  <a:extLst>
                    <a:ext uri="{9D8B030D-6E8A-4147-A177-3AD203B41FA5}">
                      <a16:colId xmlns:a16="http://schemas.microsoft.com/office/drawing/2014/main" val="1401054059"/>
                    </a:ext>
                  </a:extLst>
                </a:gridCol>
                <a:gridCol w="3364521">
                  <a:extLst>
                    <a:ext uri="{9D8B030D-6E8A-4147-A177-3AD203B41FA5}">
                      <a16:colId xmlns:a16="http://schemas.microsoft.com/office/drawing/2014/main" val="868261748"/>
                    </a:ext>
                  </a:extLst>
                </a:gridCol>
              </a:tblGrid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8902694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SCL - clock line I2C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7975371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SDA - I2C data 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4386573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power supply from 3.3 V to 5 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4271001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8074439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BMA400 module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1907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25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and BMA400 acceleration sensor example – Arduino Learning">
            <a:extLst>
              <a:ext uri="{FF2B5EF4-FFF2-40B4-BE49-F238E27FC236}">
                <a16:creationId xmlns:a16="http://schemas.microsoft.com/office/drawing/2014/main" id="{7EFDEC42-0865-4F9A-AFC0-1579DFFB67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1350109"/>
            <a:ext cx="3990241" cy="35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6193-A3D5-493E-A911-68EF41EADF24}"/>
              </a:ext>
            </a:extLst>
          </p:cNvPr>
          <p:cNvSpPr txBox="1"/>
          <p:nvPr/>
        </p:nvSpPr>
        <p:spPr>
          <a:xfrm>
            <a:off x="0" y="4496417"/>
            <a:ext cx="1023123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https://github.com/afai79/Arduino/blob/main/Lib/BlueDot_BMA400_Library-1.0.0.zip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https://github.com/afai79/Arduino/blob/main/Lib/Grove_3Axis_Digital_Accelerometer_BMA400-master.zip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5540-AC67-49E4-A7F7-C925B28E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134004"/>
          </a:xfrm>
        </p:spPr>
        <p:txBody>
          <a:bodyPr/>
          <a:lstStyle/>
          <a:p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MPU6050 Triple Axis Gyroscope &amp; Accelerometer</a:t>
            </a:r>
            <a:endParaRPr lang="ar-SA" sz="1800" b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rduino] Introduction to IMU MPU6050 | TKF&amp;#39;s World of Engineering">
            <a:extLst>
              <a:ext uri="{FF2B5EF4-FFF2-40B4-BE49-F238E27FC236}">
                <a16:creationId xmlns:a16="http://schemas.microsoft.com/office/drawing/2014/main" id="{8466F9D5-4E43-404C-9592-4751BA07E7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1808225"/>
            <a:ext cx="3822650" cy="32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2E413-EFB9-4E8E-8D40-FAE813477D2F}"/>
              </a:ext>
            </a:extLst>
          </p:cNvPr>
          <p:cNvSpPr txBox="1"/>
          <p:nvPr/>
        </p:nvSpPr>
        <p:spPr>
          <a:xfrm>
            <a:off x="148580" y="4709620"/>
            <a:ext cx="82460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https://github.com/afai79/Arduino/blob/main/Lib/Arduino-MPU6050-master.zip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4: Security system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D2D33-F3B9-4B16-BD10-44658C2B9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0109"/>
            <a:ext cx="4878325" cy="3244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effectLst/>
              </a:rPr>
              <a:t>(USE A PASSWORD TO ACTIVATE A RELAY)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rduino Keypad Tutorial - Password Controlled 5V Relay">
            <a:extLst>
              <a:ext uri="{FF2B5EF4-FFF2-40B4-BE49-F238E27FC236}">
                <a16:creationId xmlns:a16="http://schemas.microsoft.com/office/drawing/2014/main" id="{CD8FF688-27F0-4F53-A9C0-3112F34028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6590" y="1197405"/>
            <a:ext cx="4420210" cy="37837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39B27-41B9-4981-B196-32512702486F}"/>
              </a:ext>
            </a:extLst>
          </p:cNvPr>
          <p:cNvSpPr txBox="1"/>
          <p:nvPr/>
        </p:nvSpPr>
        <p:spPr>
          <a:xfrm>
            <a:off x="143555" y="3150087"/>
            <a:ext cx="2901395" cy="110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https://www.circuitbasics.com/how-to-set-up-a-keypad-on-an-arduino/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https://github.com/afai79/Arduino/blob/main/Security_System.ino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84515"/>
            <a:ext cx="8200282" cy="113692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https://www.sites.google.com/site/unoardusim/services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15BB6-C87C-48E5-B2D7-C7B10CFA43B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2245" y="1960930"/>
            <a:ext cx="3512215" cy="2976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Office PowerPoint</Application>
  <PresentationFormat>On-screen Show (16:9)</PresentationFormat>
  <Paragraphs>158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Abadi</vt:lpstr>
      <vt:lpstr>Arial</vt:lpstr>
      <vt:lpstr>Calibri</vt:lpstr>
      <vt:lpstr>Times New Roman</vt:lpstr>
      <vt:lpstr>Office Theme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Small Project 2: Control servo motor by RGB sensor    </vt:lpstr>
      <vt:lpstr>Small Project 3: BMA400 and MPU6050 sensors-based projects</vt:lpstr>
      <vt:lpstr>PowerPoint Presentation</vt:lpstr>
      <vt:lpstr>PowerPoint Presentation</vt:lpstr>
      <vt:lpstr>Small Project 4: Security system 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2021-07-24T17:42:03Z</dcterms:modified>
</cp:coreProperties>
</file>